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  <a:srgbClr val="FFFFFF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12956C-118C-4549-AA9A-E872E3D1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78AAD71-E6FC-4063-9455-CE22FBCF4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B996337-7528-4D4A-B129-237A1185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6E61029-5A8C-43ED-A028-8F81F002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F90896B-3C59-4C09-8A75-19DCEF14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2888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D99E94-94CC-4630-B376-A30F69B1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7F2F7DB-69EC-4D23-9F59-0D83B4030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EF8F74A-2C20-4B0C-9263-7ADFB638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8A3FBCC-9EF1-45F7-90D9-745AAD94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B7233C7-67BE-4629-938F-ABE6E01F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7407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2BBB6C4-6AD7-408A-904F-FB7F4469B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AE62A34-6553-4CA7-8C73-560F36797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EB529E7-CB09-443D-B009-89B6E450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40197EC-76EA-49BF-BE3B-A7E628B8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184CE4D-5325-4DD5-849A-77066BB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23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C5254F-F361-4448-8649-C12FAE73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A823EC-6FDF-4ECC-8FD5-3CD882DDA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12D1278-0602-4786-B902-60013051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15A21F-56A7-47A4-8F84-B0F912BF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BB8E072-A646-4892-AD0F-1D404D1D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657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449A04-1C18-48F0-8DA1-12ED222C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F047DBC-4925-4FCA-B665-E4E05E13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9B90D15-7934-4214-8D78-30F0CBA6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AD206F3-461D-4891-8AD9-7C9DA221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5FF2E2E-5B20-44FC-A631-2D684F24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8219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E13E32-16CC-4900-B15C-DCE6E727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7B7CB8F-DBF4-4232-AE63-5A5C28C26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79CB84E-C5D6-4488-B5E2-A9525116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3954E4-60FB-4C17-A768-98519D7B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249AF3B-3D11-4688-BF31-E5494C74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2761A60-6A46-4F70-9BD5-CDFC5F64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5831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705969-D0D9-46E4-B18B-34E93D00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2143293-134E-416C-A397-5FC30AF94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D1F213A-040A-4EA6-8C9B-9F8CF56BD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6952DE35-E3E2-4FD8-AA9A-A7F073371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5CC5273E-441C-48EB-9A8C-9EF3C7B8E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9810C478-C460-4D55-9714-4A1FDB2E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DC0EC0BC-7B41-4BC5-9F45-35827760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89F191F-E8FE-4956-A798-6DB413A6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560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A85C18-342A-4609-84DC-35822105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4CEF529-F1B4-4E30-8A66-7BF6B407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9F5BC0E-3217-4512-9D6F-AD00C4C9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6EADDB4-66C7-44B5-95A7-17EFAC08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233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13DD8DF-0709-4B42-9FDB-9E4B00B8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BE88689-9E49-47AB-9B4F-6A28AB47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D6BB5BD8-33CC-41F4-8FCE-7F012B37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294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2B1225-2986-4C9B-981B-214E9C03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AC38D5A-5326-48A3-A4EC-57CC95D09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697ED81-8EEF-4034-A477-BCCBA2CB3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0736CDB-6D7B-4889-BF2F-E211CC21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E7FE23B-6C09-49DF-9092-8A07D93A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E06FD18-17B9-4381-B214-21D22A4D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9500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5C83E0-B88B-47C8-B5FA-4F0FAF83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2B13B90-8FE7-4075-82A0-3C35DC3BE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2EE7728-D321-47ED-BC1C-8FDE5BE6D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5AE4540-A0BC-4876-8364-0D2E47F7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0811E2C-6DFD-4ABB-AFB1-BEB1E4C4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3D1E057-C20E-4624-8BCA-4F9A828F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802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A830EA2D-B1A9-4C4D-85CA-72EB08F7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DEAE3F3-4749-4F59-9CE9-B9110AF43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78C2925-1CDB-44F5-91F1-16798EED8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1087C-1F60-4458-B3C6-52ABB03190C4}" type="datetimeFigureOut">
              <a:rPr lang="hr-HR" smtClean="0"/>
              <a:pPr/>
              <a:t>15.11.2021.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7476E93-4B29-448A-9AC1-ABA0FC032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2B71252-9811-492B-B6B0-36188DCEA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9954-68F1-4555-A1B7-5FBD6C3EF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6630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91750B-2496-4FFA-9470-AE7ABC0D3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A5F623B-DF1B-40B2-BF55-55A32D1B0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77BA16-DB66-4200-9974-1EE3EC708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875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16E9FCE-E32B-455B-96E5-9F5F9CC9D1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EA3CB3B-D0EC-40C4-896B-AB594CC3FC10}"/>
              </a:ext>
            </a:extLst>
          </p:cNvPr>
          <p:cNvSpPr txBox="1"/>
          <p:nvPr/>
        </p:nvSpPr>
        <p:spPr>
          <a:xfrm>
            <a:off x="6378009" y="1122363"/>
            <a:ext cx="5140171" cy="3108543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6</a:t>
            </a:r>
          </a:p>
          <a:p>
            <a:r>
              <a:rPr lang="hr-HR" sz="4800" b="1" dirty="0" err="1">
                <a:solidFill>
                  <a:srgbClr val="CC00CC"/>
                </a:solidFill>
              </a:rPr>
              <a:t>What’s</a:t>
            </a:r>
            <a:r>
              <a:rPr lang="hr-HR" sz="4800" b="1" dirty="0">
                <a:solidFill>
                  <a:srgbClr val="CC00CC"/>
                </a:solidFill>
              </a:rPr>
              <a:t> </a:t>
            </a:r>
            <a:r>
              <a:rPr lang="hr-HR" sz="4800" b="1" dirty="0" err="1">
                <a:solidFill>
                  <a:srgbClr val="CC00CC"/>
                </a:solidFill>
              </a:rPr>
              <a:t>with</a:t>
            </a:r>
            <a:r>
              <a:rPr lang="hr-HR" sz="4800" b="1" dirty="0">
                <a:solidFill>
                  <a:srgbClr val="CC00CC"/>
                </a:solidFill>
              </a:rPr>
              <a:t> </a:t>
            </a:r>
            <a:r>
              <a:rPr lang="hr-HR" sz="4800" b="1" dirty="0" err="1">
                <a:solidFill>
                  <a:srgbClr val="CC00CC"/>
                </a:solidFill>
              </a:rPr>
              <a:t>you</a:t>
            </a:r>
            <a:r>
              <a:rPr lang="hr-HR" sz="4800" b="1" dirty="0">
                <a:solidFill>
                  <a:srgbClr val="CC00CC"/>
                </a:solidFill>
              </a:rPr>
              <a:t>?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0BAA60A-AF0D-46D4-9BFE-1CD7CCFC0B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0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91750B-2496-4FFA-9470-AE7ABC0D3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A5F623B-DF1B-40B2-BF55-55A32D1B0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77BA16-DB66-4200-9974-1EE3EC708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709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C765FAF-8086-4ADA-A826-CD25BE9F58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295"/>
          <a:stretch/>
        </p:blipFill>
        <p:spPr>
          <a:xfrm>
            <a:off x="1201481" y="-13854"/>
            <a:ext cx="9789038" cy="685799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578441A-8417-4F7A-AF8F-935CC2E3D471}"/>
              </a:ext>
            </a:extLst>
          </p:cNvPr>
          <p:cNvSpPr txBox="1"/>
          <p:nvPr/>
        </p:nvSpPr>
        <p:spPr>
          <a:xfrm>
            <a:off x="2004038" y="608471"/>
            <a:ext cx="2087923" cy="67185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dirty="0"/>
              <a:t>A GOSSIP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65451F34-AEA3-4064-ACEF-F04290F84234}"/>
              </a:ext>
            </a:extLst>
          </p:cNvPr>
          <p:cNvSpPr txBox="1"/>
          <p:nvPr/>
        </p:nvSpPr>
        <p:spPr>
          <a:xfrm>
            <a:off x="369181" y="1438282"/>
            <a:ext cx="5357638" cy="79278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/>
              <a:t>a </a:t>
            </a:r>
            <a:r>
              <a:rPr lang="en-US" sz="1600" dirty="0"/>
              <a:t>conversation or reports about other people's private lives</a:t>
            </a:r>
          </a:p>
          <a:p>
            <a:pPr>
              <a:lnSpc>
                <a:spcPct val="150000"/>
              </a:lnSpc>
            </a:pPr>
            <a:endParaRPr lang="hr-HR" sz="16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21099EF-DFE0-4313-AA43-4318D954DC51}"/>
              </a:ext>
            </a:extLst>
          </p:cNvPr>
          <p:cNvSpPr txBox="1"/>
          <p:nvPr/>
        </p:nvSpPr>
        <p:spPr>
          <a:xfrm>
            <a:off x="369181" y="2415807"/>
            <a:ext cx="5357638" cy="79278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/>
              <a:t>someone who enjoys talking about other people and their private lives</a:t>
            </a:r>
            <a:endParaRPr lang="hr-HR" sz="16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1552A31C-8AE9-4DFE-8522-9CFCB9D0EE6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98248" y="2174639"/>
            <a:ext cx="6033181" cy="451056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13_dip_in_8__l6_what_s_with_you_-_teenspeak">
            <a:hlinkClick r:id="" action="ppaction://media"/>
            <a:extLst>
              <a:ext uri="{FF2B5EF4-FFF2-40B4-BE49-F238E27FC236}">
                <a16:creationId xmlns:a16="http://schemas.microsoft.com/office/drawing/2014/main" xmlns="" id="{D3F7E40B-90E3-400D-B91A-65A28954BC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89710" y="461341"/>
            <a:ext cx="1279752" cy="12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3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91750B-2496-4FFA-9470-AE7ABC0D3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A5F623B-DF1B-40B2-BF55-55A32D1B0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77BA16-DB66-4200-9974-1EE3EC708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399CBDC-37E5-4FFC-856E-A643413791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819" y="575454"/>
            <a:ext cx="4794684" cy="365496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xmlns="" id="{A353F12C-A4EF-4CF3-BDE2-D1BF1ECA1202}"/>
              </a:ext>
            </a:extLst>
          </p:cNvPr>
          <p:cNvSpPr/>
          <p:nvPr/>
        </p:nvSpPr>
        <p:spPr>
          <a:xfrm>
            <a:off x="970625" y="1384917"/>
            <a:ext cx="301841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5ABD4E01-D243-4E7C-A39F-44CD97AF1C12}"/>
              </a:ext>
            </a:extLst>
          </p:cNvPr>
          <p:cNvSpPr/>
          <p:nvPr/>
        </p:nvSpPr>
        <p:spPr>
          <a:xfrm>
            <a:off x="983249" y="2698708"/>
            <a:ext cx="301841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F28B6A94-5F3F-4D77-9EC5-72BE53214C39}"/>
              </a:ext>
            </a:extLst>
          </p:cNvPr>
          <p:cNvSpPr/>
          <p:nvPr/>
        </p:nvSpPr>
        <p:spPr>
          <a:xfrm>
            <a:off x="994300" y="3443375"/>
            <a:ext cx="301841" cy="3107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C8140BD-4313-4EA6-9339-8D0E48CAF2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2200" y="1455816"/>
            <a:ext cx="4421981" cy="511866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3A587F8-0E3C-43EC-BEFA-B6CEA221DA56}"/>
              </a:ext>
            </a:extLst>
          </p:cNvPr>
          <p:cNvSpPr txBox="1"/>
          <p:nvPr/>
        </p:nvSpPr>
        <p:spPr>
          <a:xfrm>
            <a:off x="9153665" y="2211663"/>
            <a:ext cx="1358284" cy="38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secret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1288FCDE-E2D4-472D-8565-AC6BEAEB6B7B}"/>
              </a:ext>
            </a:extLst>
          </p:cNvPr>
          <p:cNvSpPr txBox="1"/>
          <p:nvPr/>
        </p:nvSpPr>
        <p:spPr>
          <a:xfrm>
            <a:off x="9515025" y="3046455"/>
            <a:ext cx="667662" cy="38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you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1EDEDE1-15AA-4882-9325-1AC9C0C53C67}"/>
              </a:ext>
            </a:extLst>
          </p:cNvPr>
          <p:cNvSpPr txBox="1"/>
          <p:nvPr/>
        </p:nvSpPr>
        <p:spPr>
          <a:xfrm>
            <a:off x="10857259" y="3039528"/>
            <a:ext cx="667662" cy="38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me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7166204-B0E0-41C6-B9A4-CFBD759F0E01}"/>
              </a:ext>
            </a:extLst>
          </p:cNvPr>
          <p:cNvSpPr txBox="1"/>
          <p:nvPr/>
        </p:nvSpPr>
        <p:spPr>
          <a:xfrm>
            <a:off x="8620200" y="3415391"/>
            <a:ext cx="667662" cy="38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trust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A15CF79-ABDB-41EB-AF20-C091ED5BE26F}"/>
              </a:ext>
            </a:extLst>
          </p:cNvPr>
          <p:cNvSpPr txBox="1"/>
          <p:nvPr/>
        </p:nvSpPr>
        <p:spPr>
          <a:xfrm>
            <a:off x="9959563" y="3883265"/>
            <a:ext cx="9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world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B2A0FA5-256D-465C-BB02-347C0B8B528B}"/>
              </a:ext>
            </a:extLst>
          </p:cNvPr>
          <p:cNvSpPr txBox="1"/>
          <p:nvPr/>
        </p:nvSpPr>
        <p:spPr>
          <a:xfrm>
            <a:off x="8681161" y="4548604"/>
            <a:ext cx="74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heart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80F5D446-A058-45B6-A3E9-168B1B29D1DF}"/>
              </a:ext>
            </a:extLst>
          </p:cNvPr>
          <p:cNvSpPr txBox="1"/>
          <p:nvPr/>
        </p:nvSpPr>
        <p:spPr>
          <a:xfrm>
            <a:off x="10620295" y="4522516"/>
            <a:ext cx="667662" cy="38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die</a:t>
            </a:r>
            <a:endParaRPr lang="hr-HR" dirty="0">
              <a:solidFill>
                <a:srgbClr val="FF33CC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2ED4BC7B-E3D1-4235-9F2B-64BDEF60C0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916" y="4728553"/>
            <a:ext cx="5051084" cy="74668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75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91750B-2496-4FFA-9470-AE7ABC0D3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A5F623B-DF1B-40B2-BF55-55A32D1B0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77BA16-DB66-4200-9974-1EE3EC708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D81E43C-1C22-4FB6-A2E1-F58C6B625271}"/>
              </a:ext>
            </a:extLst>
          </p:cNvPr>
          <p:cNvSpPr txBox="1"/>
          <p:nvPr/>
        </p:nvSpPr>
        <p:spPr>
          <a:xfrm>
            <a:off x="275036" y="1380032"/>
            <a:ext cx="2497928" cy="3747436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support someone no...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have many things ...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confide...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hang around...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 err="1"/>
              <a:t>criticise</a:t>
            </a:r>
            <a:r>
              <a:rPr lang="en-US" sz="1600" dirty="0"/>
              <a:t>...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write to</a:t>
            </a:r>
            <a:r>
              <a:rPr lang="hr-HR" sz="1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fall out with</a:t>
            </a:r>
            <a:r>
              <a:rPr lang="hr-HR" sz="1600" dirty="0"/>
              <a:t>…</a:t>
            </a:r>
            <a:r>
              <a:rPr lang="en-US" sz="1600" dirty="0"/>
              <a:t>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tell a white...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feel jealous…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break... </a:t>
            </a:r>
            <a:endParaRPr lang="hr-HR" sz="1600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22DA096-1B3E-42AF-B190-6916F53C6C05}"/>
              </a:ext>
            </a:extLst>
          </p:cNvPr>
          <p:cNvSpPr txBox="1"/>
          <p:nvPr/>
        </p:nvSpPr>
        <p:spPr>
          <a:xfrm>
            <a:off x="2963810" y="1380032"/>
            <a:ext cx="2040013" cy="3747436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a problem page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a friend 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in common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a promise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lie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matter what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in someone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with someone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a friend 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of a friend </a:t>
            </a:r>
            <a:endParaRPr lang="hr-HR" sz="1600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6CBA6D7-0FA4-45FA-A633-32A16E50F978}"/>
              </a:ext>
            </a:extLst>
          </p:cNvPr>
          <p:cNvSpPr txBox="1"/>
          <p:nvPr/>
        </p:nvSpPr>
        <p:spPr>
          <a:xfrm>
            <a:off x="5286429" y="776891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support someone no</a:t>
            </a:r>
            <a:r>
              <a:rPr lang="hr-HR" sz="1600" dirty="0"/>
              <a:t> </a:t>
            </a:r>
            <a:r>
              <a:rPr lang="en-US" sz="1600" dirty="0"/>
              <a:t>matter what </a:t>
            </a:r>
            <a:endParaRPr lang="hr-HR" sz="1600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F83266D-FFAE-4B3F-B0F1-084B55A72815}"/>
              </a:ext>
            </a:extLst>
          </p:cNvPr>
          <p:cNvSpPr txBox="1"/>
          <p:nvPr/>
        </p:nvSpPr>
        <p:spPr>
          <a:xfrm>
            <a:off x="5286429" y="1333222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have many things in common</a:t>
            </a:r>
            <a:endParaRPr lang="hr-HR" sz="1600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5612CFA-3669-4DE3-9135-889C6A782843}"/>
              </a:ext>
            </a:extLst>
          </p:cNvPr>
          <p:cNvSpPr txBox="1"/>
          <p:nvPr/>
        </p:nvSpPr>
        <p:spPr>
          <a:xfrm>
            <a:off x="5286429" y="1908380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confide in someone </a:t>
            </a:r>
            <a:endParaRPr lang="hr-HR" sz="1600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A0C78BE-2D17-4A92-A6C7-18FD9041F515}"/>
              </a:ext>
            </a:extLst>
          </p:cNvPr>
          <p:cNvSpPr txBox="1"/>
          <p:nvPr/>
        </p:nvSpPr>
        <p:spPr>
          <a:xfrm>
            <a:off x="5286429" y="2469439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hang around with someone </a:t>
            </a:r>
            <a:endParaRPr lang="hr-HR" sz="1600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16746735-0165-44BC-8159-E24C32861872}"/>
              </a:ext>
            </a:extLst>
          </p:cNvPr>
          <p:cNvSpPr txBox="1"/>
          <p:nvPr/>
        </p:nvSpPr>
        <p:spPr>
          <a:xfrm>
            <a:off x="5286429" y="3008764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criticise</a:t>
            </a:r>
            <a:r>
              <a:rPr lang="en-US" sz="1600" dirty="0"/>
              <a:t> a friend  </a:t>
            </a:r>
            <a:endParaRPr lang="hr-HR" sz="1600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67603818-C023-4890-A34C-C644CF538C8F}"/>
              </a:ext>
            </a:extLst>
          </p:cNvPr>
          <p:cNvSpPr txBox="1"/>
          <p:nvPr/>
        </p:nvSpPr>
        <p:spPr>
          <a:xfrm>
            <a:off x="5286429" y="3597139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write to a problem page </a:t>
            </a:r>
            <a:endParaRPr lang="hr-HR" sz="1600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827E63E4-A8AF-43CF-93EC-8FBE0ED61F90}"/>
              </a:ext>
            </a:extLst>
          </p:cNvPr>
          <p:cNvSpPr txBox="1"/>
          <p:nvPr/>
        </p:nvSpPr>
        <p:spPr>
          <a:xfrm>
            <a:off x="5286429" y="4776838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tell a white lie </a:t>
            </a:r>
            <a:endParaRPr lang="hr-HR" sz="1600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9F129283-E467-40A2-9EF5-00C461ACCF5C}"/>
              </a:ext>
            </a:extLst>
          </p:cNvPr>
          <p:cNvSpPr txBox="1"/>
          <p:nvPr/>
        </p:nvSpPr>
        <p:spPr>
          <a:xfrm>
            <a:off x="5286429" y="4188978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fall out wit</a:t>
            </a:r>
            <a:r>
              <a:rPr lang="hr-HR" sz="1600" dirty="0"/>
              <a:t>h a </a:t>
            </a:r>
            <a:r>
              <a:rPr lang="hr-HR" sz="1600" dirty="0" err="1"/>
              <a:t>friend</a:t>
            </a:r>
            <a:endParaRPr lang="hr-HR" sz="1600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75C28BCF-C266-48ED-8AA6-BC99D9809C30}"/>
              </a:ext>
            </a:extLst>
          </p:cNvPr>
          <p:cNvSpPr txBox="1"/>
          <p:nvPr/>
        </p:nvSpPr>
        <p:spPr>
          <a:xfrm>
            <a:off x="5283470" y="5335461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feel jealous of a friend </a:t>
            </a:r>
            <a:endParaRPr lang="hr-HR" sz="1600" dirty="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AD609C4D-BD44-4E8D-8487-FCB5E8E7DB26}"/>
              </a:ext>
            </a:extLst>
          </p:cNvPr>
          <p:cNvSpPr txBox="1"/>
          <p:nvPr/>
        </p:nvSpPr>
        <p:spPr>
          <a:xfrm>
            <a:off x="5283470" y="5869384"/>
            <a:ext cx="3147358" cy="42344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break a promise</a:t>
            </a:r>
            <a:endParaRPr lang="hr-HR" sz="1600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E2F27DF7-B5ED-4376-929D-A6167D25CCB9}"/>
              </a:ext>
            </a:extLst>
          </p:cNvPr>
          <p:cNvSpPr txBox="1"/>
          <p:nvPr/>
        </p:nvSpPr>
        <p:spPr>
          <a:xfrm>
            <a:off x="8588070" y="776891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podržati nekoga bez obzira na sve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B045A849-957D-47A6-A1C2-EE821B22A888}"/>
              </a:ext>
            </a:extLst>
          </p:cNvPr>
          <p:cNvSpPr txBox="1"/>
          <p:nvPr/>
        </p:nvSpPr>
        <p:spPr>
          <a:xfrm>
            <a:off x="8588070" y="1333221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imati mnogo zajedničkih interesa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A081FC80-DFF5-4A92-9369-0FD89B4692B2}"/>
              </a:ext>
            </a:extLst>
          </p:cNvPr>
          <p:cNvSpPr txBox="1"/>
          <p:nvPr/>
        </p:nvSpPr>
        <p:spPr>
          <a:xfrm>
            <a:off x="8588070" y="1919029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povjeriti se nekome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6A98227A-A8A7-4CB2-A77A-EFEBE82C19BF}"/>
              </a:ext>
            </a:extLst>
          </p:cNvPr>
          <p:cNvSpPr txBox="1"/>
          <p:nvPr/>
        </p:nvSpPr>
        <p:spPr>
          <a:xfrm>
            <a:off x="8588070" y="2476225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družiti se s nekim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C6448305-9EB2-485C-ACC1-A2595E0FB02B}"/>
              </a:ext>
            </a:extLst>
          </p:cNvPr>
          <p:cNvSpPr txBox="1"/>
          <p:nvPr/>
        </p:nvSpPr>
        <p:spPr>
          <a:xfrm>
            <a:off x="8588070" y="3008764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kritizirati prijatelja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27B6D975-78E9-407A-838E-29FCD51D4F22}"/>
              </a:ext>
            </a:extLst>
          </p:cNvPr>
          <p:cNvSpPr txBox="1"/>
          <p:nvPr/>
        </p:nvSpPr>
        <p:spPr>
          <a:xfrm>
            <a:off x="8588070" y="3597138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pisati na stranicu problema 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DCE193EE-817E-44F3-A738-D3C85975F602}"/>
              </a:ext>
            </a:extLst>
          </p:cNvPr>
          <p:cNvSpPr txBox="1"/>
          <p:nvPr/>
        </p:nvSpPr>
        <p:spPr>
          <a:xfrm>
            <a:off x="8588070" y="4185512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posvađati se s prijateljem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A71F7668-A86C-46C2-8461-057D88961106}"/>
              </a:ext>
            </a:extLst>
          </p:cNvPr>
          <p:cNvSpPr txBox="1"/>
          <p:nvPr/>
        </p:nvSpPr>
        <p:spPr>
          <a:xfrm>
            <a:off x="8588070" y="4763744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reći bijelu laž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C5B95705-E94B-4DBB-B250-EF34566AC125}"/>
              </a:ext>
            </a:extLst>
          </p:cNvPr>
          <p:cNvSpPr txBox="1"/>
          <p:nvPr/>
        </p:nvSpPr>
        <p:spPr>
          <a:xfrm>
            <a:off x="8588070" y="5341976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biti ljubomoran na prijatelja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B64C3B2E-27FA-4218-BFB1-474EC1793AED}"/>
              </a:ext>
            </a:extLst>
          </p:cNvPr>
          <p:cNvSpPr txBox="1"/>
          <p:nvPr/>
        </p:nvSpPr>
        <p:spPr>
          <a:xfrm>
            <a:off x="8588070" y="5869384"/>
            <a:ext cx="3147358" cy="423449"/>
          </a:xfrm>
          <a:prstGeom prst="rect">
            <a:avLst/>
          </a:prstGeom>
          <a:solidFill>
            <a:srgbClr val="FFFF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prekršiti obećanje</a:t>
            </a:r>
          </a:p>
        </p:txBody>
      </p:sp>
    </p:spTree>
    <p:extLst>
      <p:ext uri="{BB962C8B-B14F-4D97-AF65-F5344CB8AC3E}">
        <p14:creationId xmlns:p14="http://schemas.microsoft.com/office/powerpoint/2010/main" xmlns="" val="16765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91750B-2496-4FFA-9470-AE7ABC0D3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A5F623B-DF1B-40B2-BF55-55A32D1B0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77BA16-DB66-4200-9974-1EE3EC708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8283CED-6928-4009-8C12-4E1A9EAB5E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433" y="-6927"/>
            <a:ext cx="4779818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1960DE9-0CD3-409B-8D15-09A6DBC005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356" y="3120212"/>
            <a:ext cx="4472264" cy="43019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5EC4EE7-BA7D-4997-80FC-9E28F61720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446" r="5382"/>
          <a:stretch/>
        </p:blipFill>
        <p:spPr>
          <a:xfrm>
            <a:off x="67362" y="4403571"/>
            <a:ext cx="5805998" cy="220019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A4C37B1-8251-4D05-8593-30D65B05FB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247" r="3159"/>
          <a:stretch/>
        </p:blipFill>
        <p:spPr>
          <a:xfrm>
            <a:off x="5940722" y="951969"/>
            <a:ext cx="6150465" cy="435403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4D61FBF-D2E6-4E41-9D62-26913C660A68}"/>
              </a:ext>
            </a:extLst>
          </p:cNvPr>
          <p:cNvSpPr txBox="1"/>
          <p:nvPr/>
        </p:nvSpPr>
        <p:spPr>
          <a:xfrm>
            <a:off x="811609" y="4828875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secret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D91EC79-B81E-409A-805D-F9B2A9287743}"/>
              </a:ext>
            </a:extLst>
          </p:cNvPr>
          <p:cNvSpPr txBox="1"/>
          <p:nvPr/>
        </p:nvSpPr>
        <p:spPr>
          <a:xfrm>
            <a:off x="4130042" y="4828899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crush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6883D4A-1DFF-4BC9-AA4E-E56F5E1FDC5C}"/>
              </a:ext>
            </a:extLst>
          </p:cNvPr>
          <p:cNvSpPr txBox="1"/>
          <p:nvPr/>
        </p:nvSpPr>
        <p:spPr>
          <a:xfrm>
            <a:off x="1009316" y="6110961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gossip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99BCB99-1357-4079-801A-8D143DBF8C3A}"/>
              </a:ext>
            </a:extLst>
          </p:cNvPr>
          <p:cNvSpPr txBox="1"/>
          <p:nvPr/>
        </p:nvSpPr>
        <p:spPr>
          <a:xfrm>
            <a:off x="3875257" y="5772407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divorced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9F3F013-744E-49C3-9B6A-7EE1E1DED000}"/>
              </a:ext>
            </a:extLst>
          </p:cNvPr>
          <p:cNvSpPr txBox="1"/>
          <p:nvPr/>
        </p:nvSpPr>
        <p:spPr>
          <a:xfrm>
            <a:off x="7700626" y="1382715"/>
            <a:ext cx="93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divorced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E7BECC2-CBE3-4D41-B62C-1C2AA6F3413F}"/>
              </a:ext>
            </a:extLst>
          </p:cNvPr>
          <p:cNvSpPr txBox="1"/>
          <p:nvPr/>
        </p:nvSpPr>
        <p:spPr>
          <a:xfrm>
            <a:off x="10546854" y="1918268"/>
            <a:ext cx="93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gossip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B0057C7B-6AB0-406E-A73D-4FDB504D1458}"/>
              </a:ext>
            </a:extLst>
          </p:cNvPr>
          <p:cNvSpPr txBox="1"/>
          <p:nvPr/>
        </p:nvSpPr>
        <p:spPr>
          <a:xfrm>
            <a:off x="9450698" y="2535009"/>
            <a:ext cx="93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secret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C7B43ACF-2959-47BD-8250-B28CDBC22089}"/>
              </a:ext>
            </a:extLst>
          </p:cNvPr>
          <p:cNvSpPr txBox="1"/>
          <p:nvPr/>
        </p:nvSpPr>
        <p:spPr>
          <a:xfrm>
            <a:off x="7968435" y="2906321"/>
            <a:ext cx="93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crush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8FF0BC2-F349-4601-9A1C-B66939CF6286}"/>
              </a:ext>
            </a:extLst>
          </p:cNvPr>
          <p:cNvSpPr txBox="1"/>
          <p:nvPr/>
        </p:nvSpPr>
        <p:spPr>
          <a:xfrm>
            <a:off x="9075603" y="3241871"/>
            <a:ext cx="93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keep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276FF5A9-0513-44F5-A4BA-2579EBBD0209}"/>
              </a:ext>
            </a:extLst>
          </p:cNvPr>
          <p:cNvSpPr txBox="1"/>
          <p:nvPr/>
        </p:nvSpPr>
        <p:spPr>
          <a:xfrm>
            <a:off x="7579870" y="3602038"/>
            <a:ext cx="124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argument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6579F761-9414-4514-A24E-D7BA133D95E6}"/>
              </a:ext>
            </a:extLst>
          </p:cNvPr>
          <p:cNvSpPr txBox="1"/>
          <p:nvPr/>
        </p:nvSpPr>
        <p:spPr>
          <a:xfrm>
            <a:off x="7499761" y="4226636"/>
            <a:ext cx="93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B3A287D0-3A82-4E58-833C-8414ECD07CCC}"/>
              </a:ext>
            </a:extLst>
          </p:cNvPr>
          <p:cNvSpPr txBox="1"/>
          <p:nvPr/>
        </p:nvSpPr>
        <p:spPr>
          <a:xfrm>
            <a:off x="6911549" y="4828875"/>
            <a:ext cx="93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3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3" ma:contentTypeDescription="Create a new document." ma:contentTypeScope="" ma:versionID="687e1354fd1f102bca714ff91d5c5580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1b4c59b3e7c3a6202c94208fbc4e9da5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DC2206-D0F8-4ADB-B21F-0DE5086671D5}">
  <ds:schemaRefs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f38477-cd9e-4a74-ae07-d74695e5a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8230A1-A551-48F1-9D89-CF86C8C0E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20888F-4FA8-45BC-8045-DE169F851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175</Words>
  <Application>Microsoft Office PowerPoint</Application>
  <PresentationFormat>Custom</PresentationFormat>
  <Paragraphs>66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2021-11-11T01:19:07Z</dcterms:created>
  <dcterms:modified xsi:type="dcterms:W3CDTF">2021-11-15T10:01:54Z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